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55C951-B30B-4EAF-9721-08EBC0616E7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DF5032-A9B1-4BB1-A7A3-19D3AB46C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331640" y="908720"/>
            <a:ext cx="58096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CCFF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كيف ييسر عليك العمل الصالح</a:t>
            </a:r>
            <a:endParaRPr lang="ar-S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rgbClr val="FFCCFF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95536" y="2492896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</a:rPr>
              <a:t>ان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 مما يحتاجه المترقي في منازل السائرين إلى الله أن يتعرف على الطرق والأسباب التي تسهل عليه القيام بعملية</a:t>
            </a:r>
            <a:endParaRPr lang="ar-SA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 rtl="1"/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الترقي في الأعمال الصالحة حتى لا تستثقل نفسه الطاعة فيتركها ثم بعد ذلك يبدأ في عملية النزول والتردي والعياذ بالله .</a:t>
            </a:r>
            <a:endParaRPr lang="ar-SA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 rtl="1"/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وهناك بعض الأسباب في الكتاب والسنة إذا أخذ بها الإنسان فإنه يوفق للعمل الصالح الذي عليه مدار نجاته في الدنيا والآخرة</a:t>
            </a:r>
            <a:endParaRPr lang="ar-SA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484784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أولاً : كثرة </a:t>
            </a:r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الدعاء</a:t>
            </a:r>
          </a:p>
          <a:p>
            <a:pPr algn="r" rtl="1"/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، بأن تسأل الله تعالى دائماً التوفيق لفعل الخيرات وترك المنكرات .</a:t>
            </a:r>
            <a:endParaRPr lang="ar-SA" sz="2400" dirty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      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قال مطرف بن عبد الله رحمه الله : تذاكرت ما جماع الخير .. فإذا الخير كثير ، الصيام ، والصلاة ،</a:t>
            </a:r>
            <a:endParaRPr lang="ar-SA" sz="2400" dirty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وإذا هو في يد الله تعالى وإذا أنت لا تقدر على ما في يد الله إلا أن تسأله ، فيعطيك ، فإذاً جماع الخير الدعاء .</a:t>
            </a:r>
            <a:endParaRPr lang="ar-SA" sz="2400" dirty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      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قال عمر بن الخطاب رضي الله عنه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r" rtl="1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إني لا أحمل هَمَّ الإجابة ، ولكن أحمل هَمَّ الدعاء ، فإذا ألهمتُ الدعاء علمتُ أن الإجابة معه 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ar-S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628800"/>
            <a:ext cx="77403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b="1" dirty="0">
                <a:solidFill>
                  <a:schemeClr val="accent5">
                    <a:lumMod val="75000"/>
                  </a:schemeClr>
                </a:solidFill>
              </a:rPr>
              <a:t>ثانياً : 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</a:rPr>
              <a:t>التـقـوى</a:t>
            </a:r>
          </a:p>
          <a:p>
            <a:pPr algn="r" rtl="1"/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</a:rPr>
              <a:t>، وهي اجتناب ما نهى الله عنه وهذا من أعظم أسباب التيسير وضده من أسباب التعسير فالمتقي ،</a:t>
            </a:r>
            <a:endParaRPr lang="ar-SA" sz="2800" dirty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800" b="1" dirty="0">
                <a:solidFill>
                  <a:schemeClr val="tx2">
                    <a:lumMod val="75000"/>
                  </a:schemeClr>
                </a:solidFill>
              </a:rPr>
              <a:t> مُيَسَّرَةٌ عليه أمور دنياه و أخراه ، قال تعالى { </a:t>
            </a:r>
            <a:r>
              <a:rPr lang="ar-SA" sz="2800" b="1" dirty="0">
                <a:solidFill>
                  <a:schemeClr val="accent5">
                    <a:lumMod val="75000"/>
                  </a:schemeClr>
                </a:solidFill>
              </a:rPr>
              <a:t>ومن يتق الله يجعل له مخرجا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</a:rPr>
              <a:t> } وقال{ </a:t>
            </a:r>
            <a:r>
              <a:rPr lang="ar-SA" sz="2800" b="1" dirty="0">
                <a:solidFill>
                  <a:schemeClr val="accent5">
                    <a:lumMod val="75000"/>
                  </a:schemeClr>
                </a:solidFill>
              </a:rPr>
              <a:t>ومن يتق الله يجعل له من أمره يسرا 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</a:rPr>
              <a:t>}.</a:t>
            </a:r>
            <a:endParaRPr lang="ar-SA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582341"/>
            <a:ext cx="78843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b="1" dirty="0">
                <a:solidFill>
                  <a:schemeClr val="accent5">
                    <a:lumMod val="75000"/>
                  </a:schemeClr>
                </a:solidFill>
              </a:rPr>
              <a:t>ثالثاً : أكل 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</a:rPr>
              <a:t>الحلال</a:t>
            </a:r>
          </a:p>
          <a:p>
            <a:pPr algn="r" rtl="1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، فإنه معين على العمل الصالح .. قال تعالى </a:t>
            </a:r>
            <a:endParaRPr lang="ar-SA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</a:rPr>
              <a:t>{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ar-SA" sz="2400" b="1" dirty="0">
                <a:solidFill>
                  <a:schemeClr val="accent5">
                    <a:lumMod val="75000"/>
                  </a:schemeClr>
                </a:solidFill>
              </a:rPr>
              <a:t>يـأيها الرسل كلوا من الطيبات واعملوا صالحا إني بما تعملون عليم }.</a:t>
            </a:r>
            <a:endParaRPr lang="ar-SA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-      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قال ابن كثير رحمه الله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r" rtl="1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فأكل الحلال معين على العمل الصالح .. ولذلك قرن بينهما .</a:t>
            </a:r>
            <a:endParaRPr lang="ar-SA" sz="2400" dirty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  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وقال سهل التستري رحمه الله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r" rtl="1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من أكل الحلال أطاع الله شاء أم أبى ، ومن أكل الحرام عصى الله شاء أم أبى .. فالواجب عليك أن تجتنب الحرام في جميع أحوالك وأمورك .</a:t>
            </a:r>
            <a:endParaRPr lang="ar-SA" sz="2400" dirty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324544" y="1412776"/>
            <a:ext cx="82444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chemeClr val="accent5">
                    <a:lumMod val="75000"/>
                  </a:schemeClr>
                </a:solidFill>
              </a:rPr>
              <a:t>رابعاً : الصمت وترك مالا </a:t>
            </a: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يعني</a:t>
            </a:r>
          </a:p>
          <a:p>
            <a:pPr algn="r" rtl="1"/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.. قال صلى الله عليه وسلم : </a:t>
            </a:r>
            <a:endParaRPr lang="ar-S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[ </a:t>
            </a:r>
            <a:r>
              <a:rPr lang="ar-SA" sz="2400" dirty="0">
                <a:solidFill>
                  <a:schemeClr val="accent5">
                    <a:lumMod val="75000"/>
                  </a:schemeClr>
                </a:solidFill>
              </a:rPr>
              <a:t>من حسن إسلام المرء تركه مالا يعنيه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] </a:t>
            </a:r>
            <a:endParaRPr lang="ar-S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رواه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الترمذي .  </a:t>
            </a:r>
            <a:endParaRPr lang="ar-S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فترك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ما لا يعني يُحسِّن الإسلام .</a:t>
            </a:r>
          </a:p>
          <a:p>
            <a:pPr algn="r" rtl="1"/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-  فترك ما لا يعني : </a:t>
            </a:r>
            <a:endParaRPr lang="ar-S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(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وهو كل ما لا ينفع في الدنيا والآخرة من الأقوال والأعمال ، فلا يضيع وقتهُ بالهزل واللهو واللعب ، والاسترسال في الشهوات ، والانغماس في المباحات ، فضلاً عن المنهيات  قال تعالى : </a:t>
            </a:r>
            <a:endParaRPr lang="ar-S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 { </a:t>
            </a:r>
            <a:r>
              <a:rPr lang="ar-SA" sz="2400" dirty="0">
                <a:solidFill>
                  <a:schemeClr val="accent5">
                    <a:lumMod val="75000"/>
                  </a:schemeClr>
                </a:solidFill>
              </a:rPr>
              <a:t>والذين هم عن اللغو معرضون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} </a:t>
            </a:r>
            <a:endParaRPr lang="ar-S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،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لأن واجبات المسلم أكثر من أوقاته ) .</a:t>
            </a:r>
          </a:p>
          <a:p>
            <a:pPr algn="r" rtl="1"/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وفي الحكمة </a:t>
            </a: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r" rtl="1"/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من اشتغل في مالا يعنيه حُرِم ما يعنيه 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4016" y="1455162"/>
            <a:ext cx="78843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accent5">
                    <a:lumMod val="75000"/>
                  </a:schemeClr>
                </a:solidFill>
              </a:rPr>
              <a:t>خامساً : القول السديد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..</a:t>
            </a:r>
          </a:p>
          <a:p>
            <a:pPr algn="r" rtl="1"/>
            <a:endParaRPr lang="ar-SA" sz="2800" b="1" dirty="0" smtClean="0"/>
          </a:p>
          <a:p>
            <a:pPr algn="r" rtl="1"/>
            <a:r>
              <a:rPr lang="ar-SA" sz="2000" b="1" dirty="0" smtClean="0"/>
              <a:t>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وهو الذي لا اعوجاج فيه ولا إيذاء ولا نفاق ولا غيبة ولا تحقير ولا استهزاء بالدين ولا سخرية بالمسلمين ..</a:t>
            </a:r>
            <a:endParaRPr lang="ar-SA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r" rtl="1"/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قال 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تعالى</a:t>
            </a:r>
          </a:p>
          <a:p>
            <a:pPr algn="r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{ 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يـأيها الذين آمنوا اتقوا الله وقولوا قولاً سديداً يُصلح لكم أعمالكم ويغفر لكم ذنوبكم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</a:rPr>
              <a:t>..}</a:t>
            </a:r>
          </a:p>
          <a:p>
            <a:pPr algn="r" rtl="1"/>
            <a:endParaRPr lang="ar-SA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accent2">
                    <a:lumMod val="50000"/>
                  </a:schemeClr>
                </a:solidFill>
              </a:rPr>
              <a:t>-      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قال ابن كثير رحمه الله 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algn="r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يصلح لكم أعمالكم أي يوفقكم للأعمال الصالحة ..</a:t>
            </a:r>
            <a:endParaRPr lang="ar-SA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r" rtl="1"/>
            <a:r>
              <a:rPr lang="ar-SA" sz="2400" b="1" dirty="0">
                <a:solidFill>
                  <a:schemeClr val="accent5">
                    <a:lumMod val="75000"/>
                  </a:schemeClr>
                </a:solidFill>
              </a:rPr>
              <a:t>انتبه .. انتبه : فصلاح اللسان سبب للتوفيق </a:t>
            </a:r>
            <a:r>
              <a:rPr lang="ar-SA" sz="2000" b="1" dirty="0">
                <a:solidFill>
                  <a:schemeClr val="accent2">
                    <a:lumMod val="50000"/>
                  </a:schemeClr>
                </a:solidFill>
              </a:rPr>
              <a:t>..</a:t>
            </a:r>
            <a:endParaRPr lang="ar-SA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844824"/>
            <a:ext cx="81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سادساً : المجاهدة </a:t>
            </a:r>
            <a:endParaRPr lang="ar-SA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 rtl="1"/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3200" dirty="0">
                <a:solidFill>
                  <a:schemeClr val="tx2">
                    <a:lumMod val="75000"/>
                  </a:schemeClr>
                </a:solidFill>
              </a:rPr>
              <a:t>.. فإن من جاهد ، فإن الله لا يضيع عمله ، وإن من ثواب الحسنة حسنة بعدها .</a:t>
            </a:r>
          </a:p>
          <a:p>
            <a:pPr algn="r" rtl="1"/>
            <a:r>
              <a:rPr lang="ar-SA" sz="3200" dirty="0">
                <a:solidFill>
                  <a:schemeClr val="tx2">
                    <a:lumMod val="75000"/>
                  </a:schemeClr>
                </a:solidFill>
              </a:rPr>
              <a:t> قال تعالى </a:t>
            </a:r>
            <a:endParaRPr lang="ar-S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</a:rPr>
              <a:t>{ </a:t>
            </a:r>
            <a:r>
              <a:rPr lang="ar-SA" sz="3200" dirty="0">
                <a:solidFill>
                  <a:schemeClr val="accent5">
                    <a:lumMod val="75000"/>
                  </a:schemeClr>
                </a:solidFill>
              </a:rPr>
              <a:t>والذين جاهدوا فينا لنهدينهم سبلنا } </a:t>
            </a:r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ar-SA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844824"/>
            <a:ext cx="76500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accent5">
                    <a:lumMod val="75000"/>
                  </a:schemeClr>
                </a:solidFill>
              </a:rPr>
              <a:t>سابعاً : الصحبة الصالحة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algn="r" rtl="1"/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 rtl="1"/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</a:rPr>
              <a:t>فإن لها تأثيراً عجيباً في الحث والترغيب على الطاعة والعمل الصالح .</a:t>
            </a:r>
          </a:p>
          <a:p>
            <a:pPr algn="r" rtl="1"/>
            <a:r>
              <a:rPr lang="ar-SA" sz="2800" dirty="0">
                <a:solidFill>
                  <a:schemeClr val="tx2">
                    <a:lumMod val="75000"/>
                  </a:schemeClr>
                </a:solidFill>
              </a:rPr>
              <a:t>قال رسول الله صلى الله عليه وسلم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algn="r" rtl="1"/>
            <a:r>
              <a:rPr lang="ar-SA" sz="2800" dirty="0" smtClean="0">
                <a:solidFill>
                  <a:schemeClr val="accent5">
                    <a:lumMod val="75000"/>
                  </a:schemeClr>
                </a:solidFill>
              </a:rPr>
              <a:t>[ </a:t>
            </a:r>
            <a:r>
              <a:rPr lang="ar-SA" sz="2400" dirty="0">
                <a:solidFill>
                  <a:schemeClr val="accent5">
                    <a:lumMod val="75000"/>
                  </a:schemeClr>
                </a:solidFill>
              </a:rPr>
              <a:t>الرجل على دين خليله ، فلينظر أحدكم من يخالل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</a:rPr>
              <a:t> ]</a:t>
            </a:r>
          </a:p>
          <a:p>
            <a:pPr algn="r" rtl="1"/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رواه أبو داود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ar-SA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94</Words>
  <Application>Microsoft Office PowerPoint</Application>
  <PresentationFormat>عرض على الشاشة (3:4)‏</PresentationFormat>
  <Paragraphs>51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وافر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Company>WwW.Cocoa-Ar.CoM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reda</dc:creator>
  <cp:lastModifiedBy>reda</cp:lastModifiedBy>
  <cp:revision>4</cp:revision>
  <dcterms:created xsi:type="dcterms:W3CDTF">2012-12-09T13:59:53Z</dcterms:created>
  <dcterms:modified xsi:type="dcterms:W3CDTF">2013-01-10T12:06:34Z</dcterms:modified>
</cp:coreProperties>
</file>